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6"/>
    <p:restoredTop sz="94694"/>
  </p:normalViewPr>
  <p:slideViewPr>
    <p:cSldViewPr snapToGrid="0" snapToObjects="1">
      <p:cViewPr>
        <p:scale>
          <a:sx n="41" d="100"/>
          <a:sy n="41" d="100"/>
        </p:scale>
        <p:origin x="480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Classification</a:t>
            </a:r>
            <a:r>
              <a:rPr lang="en-US" baseline="0"/>
              <a:t> Metrics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XGBoost</c:v>
                </c:pt>
                <c:pt idx="1">
                  <c:v>KNN</c:v>
                </c:pt>
                <c:pt idx="2">
                  <c:v>Logistic regression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0.85</c:v>
                </c:pt>
                <c:pt idx="1">
                  <c:v>0.44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23-A241-A87E-3062F6221F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XGBoost</c:v>
                </c:pt>
                <c:pt idx="1">
                  <c:v>KNN</c:v>
                </c:pt>
                <c:pt idx="2">
                  <c:v>Logistic regression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0.86</c:v>
                </c:pt>
                <c:pt idx="1">
                  <c:v>0.43</c:v>
                </c:pt>
                <c:pt idx="2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23-A241-A87E-3062F6221F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Roc-auc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XGBoost</c:v>
                </c:pt>
                <c:pt idx="1">
                  <c:v>KNN</c:v>
                </c:pt>
                <c:pt idx="2">
                  <c:v>Logistic regression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0.98</c:v>
                </c:pt>
                <c:pt idx="1">
                  <c:v>0.73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23-A241-A87E-3062F6221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1645600"/>
        <c:axId val="1041582496"/>
      </c:barChart>
      <c:catAx>
        <c:axId val="104164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582496"/>
        <c:crosses val="autoZero"/>
        <c:auto val="1"/>
        <c:lblAlgn val="ctr"/>
        <c:lblOffset val="100"/>
        <c:noMultiLvlLbl val="0"/>
      </c:catAx>
      <c:valAx>
        <c:axId val="104158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4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479C-7B07-452C-D74A-985CD324A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B4B00-7220-1D02-1237-36CCDD53D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BBB26-B136-81F0-540F-54DB3963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42C3D-E89B-923B-95CD-A895BDB8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38F8C-D4DE-194C-4457-CFBCE432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D280-7797-F141-21DB-8BC3A80F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B0380-5E20-8686-4F43-38C17ACE4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641B7-C19B-08B6-5F5D-60E5C6D2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D952-6007-D7A3-C870-A5B7862B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A699-8E81-16F4-ABB4-855AD7D8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9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2E147-513A-ACE7-AC00-B49AE3F0E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FA2F4-B2E2-3D9B-E484-06D7C5AE1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3B7BF-B4FF-3438-3B07-A38D40A7A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DCD34-F4CB-43A2-2025-366028AB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7D355-486B-7CBF-F68C-C2BCDB19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5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BEAD-8464-05D3-5528-4C06AC2A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A95E0-E23D-BAD3-E056-9DDC2AE91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07C3B-8B3E-AAA7-829F-F17C9FA5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7A11-B3FA-45AC-130A-EF81C2E9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5E56-8713-ED11-E49E-2747D1E9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2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AC2E-3F2F-7D3C-0E38-212A387E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89369-EFF5-EE50-ACA4-D6A090F55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EA617-34CA-C180-C1C9-22F55480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D6D11-D20D-03D1-22F0-E55525EB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8F4C2-EF54-38D1-7010-871A52E7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8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0DD5-F22B-0680-ACDB-9439821B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C237-AD10-A460-2A20-594892261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3D755-2120-CE70-2892-AF4885F43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BB806-B126-A98E-68F8-714609A8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D6685-C3B0-0267-BA44-4E7F4D1F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11C37-5237-734B-49AB-AB33AA7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3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48CB-C470-9101-6EF1-4552CACD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87D31-7F59-CA85-A854-3E68A626E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E0478-59D4-0B06-156C-3CD6C43E0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FDD88-FBC1-39ED-F37E-BC67FBE88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FE5C3E-4AF6-D4E1-3BD8-3C31E2AAE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04B48F-0E69-9865-CADD-C3C353DB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429AE-DFA9-AD2C-2A37-DC3A7F85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320F8-5847-7305-E372-F0B54E67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9526-5BB1-2A42-8CF7-BC284283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2762A-E0F1-B2E5-5F79-89CAB522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0CACE-DD72-FC94-1FAA-7BD31E1A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31554-7EDA-1309-0176-5B438E8A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94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1EE94-9E01-270F-912B-EF4BD9C1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2A3CB-E762-A4FB-39C2-F3BE4077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BA7CE-9E7A-5826-D585-ACF48BBB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0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705A-CE71-017C-DC75-699A30B85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07EE-75BA-232F-14D0-30218AC39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D18A2-6F81-4A07-4A10-2C8EFE6CD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4A32D-F598-21E3-2164-3590FDB7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134AA-437A-27DA-35D3-2883D1A0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D5778-2D89-8A34-0825-DCA72123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6C3F-2A4C-D0F4-C949-19E64FEE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47150-E102-6D43-6450-7BC2FB94C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F510B-A66B-ACF6-CC31-360A315B7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45942-1472-DBB2-DD21-5108B661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E5548-F05F-906B-17D2-0AF42C7F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C64CE-C6D4-C8DD-51E5-A2706CA1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7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C8023-1AFA-FD68-F7CC-865914E8D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09E0E-E445-D094-3D13-7BB98CEEC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DBE7-EC80-FA60-745C-600FB11B4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A1B5C-F653-444C-9339-6988B2A9E7B1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3A796-8724-53B8-EAFF-274B058A8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C5F26-4401-C96F-2D6C-7C1169787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3B9C7-D5B0-7B47-8196-D66CF7FC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7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D782-DCDC-325A-80A1-61DCDCF63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Multi-class Cyberbullying Tweet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2F02B-459A-3AC1-C2C7-D43252471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A146-FB01-EC87-DB58-5E9FF328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5B921D-970C-6C62-8891-9F3FC1E9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378" y="2029777"/>
            <a:ext cx="6134111" cy="347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1B1D3-0DC2-BCFD-EEAB-44B04E3D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8400" y="2050098"/>
            <a:ext cx="5943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9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A146-FB01-EC87-DB58-5E9FF328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5B921D-970C-6C62-8891-9F3FC1E9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5352" y="2029777"/>
            <a:ext cx="6088162" cy="347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1B1D3-0DC2-BCFD-EEAB-44B04E3D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8400" y="2050098"/>
            <a:ext cx="5943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91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ACBA-BAB4-BC7A-CA9E-4FA03EBB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4C54-0366-8EB3-6700-E99A97DA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 frequency–inverse document frequency (or </a:t>
            </a:r>
            <a:r>
              <a:rPr lang="en-US" dirty="0" err="1"/>
              <a:t>Tf-Idf</a:t>
            </a:r>
            <a:r>
              <a:rPr lang="en-US" dirty="0"/>
              <a:t>)</a:t>
            </a:r>
          </a:p>
          <a:p>
            <a:r>
              <a:rPr lang="en-US" dirty="0"/>
              <a:t>5000 features</a:t>
            </a:r>
          </a:p>
          <a:p>
            <a:r>
              <a:rPr lang="en-US" dirty="0" err="1"/>
              <a:t>N_gram</a:t>
            </a:r>
            <a:r>
              <a:rPr lang="en-US" dirty="0"/>
              <a:t> = 1-3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1E3FECC-3709-ADCC-7C58-D1ACDF4F3F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35" y="3429000"/>
            <a:ext cx="7291530" cy="30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51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927E-E1B0-25F1-2491-24F03FBD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DF69-7975-FE1A-2823-69D0BFB480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C936D-A8C7-66BA-2EC3-AC56B99226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F8E5834-9283-BF13-C2CA-F1921597F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8203"/>
            <a:ext cx="5943600" cy="277876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F5D932B-DEDF-2001-BE19-BE79B2CF2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65" y="3435855"/>
            <a:ext cx="5943600" cy="26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5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4DD2F4-7949-D429-A843-D077E7E0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7D178B-A32D-3898-CA80-2CC0545EE4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DB00F-A72B-2827-5A4F-FA948E2FD9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FA4DC8F-DF46-0C3F-271D-539A4D716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943600" cy="2761615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1DACD92-C285-BAC2-0238-C8ABBE026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539022"/>
              </p:ext>
            </p:extLst>
          </p:nvPr>
        </p:nvGraphicFramePr>
        <p:xfrm>
          <a:off x="6096000" y="2985247"/>
          <a:ext cx="5943600" cy="342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6367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101C-8CC0-37CE-A8BC-B799A9F0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6BD6-85B3-1587-A37F-A40FCD72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Multi-class tweet classification model</a:t>
            </a:r>
          </a:p>
          <a:p>
            <a:r>
              <a:rPr lang="en-US" dirty="0" err="1"/>
              <a:t>Tf-idf</a:t>
            </a:r>
            <a:r>
              <a:rPr lang="en-US" dirty="0"/>
              <a:t> as word embedding</a:t>
            </a:r>
          </a:p>
          <a:p>
            <a:r>
              <a:rPr lang="en-US" dirty="0"/>
              <a:t>Metrics such as F1 score, </a:t>
            </a:r>
            <a:r>
              <a:rPr lang="en-US" dirty="0" err="1"/>
              <a:t>auc</a:t>
            </a:r>
            <a:r>
              <a:rPr lang="en-US" dirty="0"/>
              <a:t>-roc and accuracy</a:t>
            </a:r>
          </a:p>
          <a:p>
            <a:r>
              <a:rPr lang="en-US" dirty="0" err="1"/>
              <a:t>XGBoost</a:t>
            </a:r>
            <a:r>
              <a:rPr lang="en-US" dirty="0"/>
              <a:t> as Flask API</a:t>
            </a:r>
          </a:p>
        </p:txBody>
      </p:sp>
    </p:spTree>
    <p:extLst>
      <p:ext uri="{BB962C8B-B14F-4D97-AF65-F5344CB8AC3E}">
        <p14:creationId xmlns:p14="http://schemas.microsoft.com/office/powerpoint/2010/main" val="191405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6E0A-AA36-BBC4-9A83-DD8FB415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8AE9-D832-CBF4-5527-247E8915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8553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580E-8E99-60E6-6549-BD8493C9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FBF1-F81A-D364-6017-F8EB9C963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Cyberbullying is a threat to modern society</a:t>
            </a:r>
          </a:p>
          <a:p>
            <a:r>
              <a:rPr lang="en-US" dirty="0"/>
              <a:t>Kaggle dataset</a:t>
            </a:r>
          </a:p>
          <a:p>
            <a:r>
              <a:rPr lang="en-US" dirty="0"/>
              <a:t>47000 tweets labelled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Age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Ethnicity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Gender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Religion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Other type of cyberbullying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Not cyberbullying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8FEC-BC25-2973-3161-FE46F14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EFA4-C812-0FDD-B09C-8DBBAAB6A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rows</a:t>
            </a:r>
          </a:p>
          <a:p>
            <a:r>
              <a:rPr lang="en-US" dirty="0"/>
              <a:t>Duplicate tweets</a:t>
            </a:r>
          </a:p>
          <a:p>
            <a:r>
              <a:rPr lang="en-US" dirty="0"/>
              <a:t>Missing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D8095-1983-541B-DDBA-DC17227341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434" y="3609975"/>
            <a:ext cx="8547337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5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5459-97C5-1BFF-5871-EC65E0F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84FB2FFD-5584-1BBC-70A8-B5BD4F9B2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212564" cy="4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B600-B8C2-B469-33B4-269B4CFC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071A-9164-7DAF-5B46-FDF43A11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Removing punctuations, special characters, URLs &amp; hashtags</a:t>
            </a:r>
          </a:p>
          <a:p>
            <a:pPr lvl="0"/>
            <a:r>
              <a:rPr lang="en-US" dirty="0"/>
              <a:t>Removing leading, trailing &amp; extra white spaces/tabs</a:t>
            </a:r>
          </a:p>
          <a:p>
            <a:pPr lvl="0"/>
            <a:r>
              <a:rPr lang="en-US" dirty="0"/>
              <a:t>Typos, slangs are corrected, abbreviations are written in their long forms</a:t>
            </a:r>
          </a:p>
          <a:p>
            <a:r>
              <a:rPr lang="en-US" dirty="0"/>
              <a:t>Stop words which are generic such as ‘</a:t>
            </a:r>
            <a:r>
              <a:rPr lang="en-US" dirty="0" err="1"/>
              <a:t>i</a:t>
            </a:r>
            <a:r>
              <a:rPr lang="en-US" dirty="0"/>
              <a:t>’,’</a:t>
            </a:r>
            <a:r>
              <a:rPr lang="en-US" dirty="0" err="1"/>
              <a:t>you’,’a’,’the’,’he’,’which</a:t>
            </a:r>
            <a:r>
              <a:rPr lang="en-US" dirty="0"/>
              <a:t>’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Stemming</a:t>
            </a:r>
          </a:p>
          <a:p>
            <a:r>
              <a:rPr lang="en-US" dirty="0"/>
              <a:t>Lemmatization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3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9584-867D-3FC4-85C7-280B4635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Content Placeholder 3" descr="Text, table&#10;&#10;Description automatically generated">
            <a:extLst>
              <a:ext uri="{FF2B5EF4-FFF2-40B4-BE49-F238E27FC236}">
                <a16:creationId xmlns:a16="http://schemas.microsoft.com/office/drawing/2014/main" id="{E4DD2F9B-C42E-B732-A5F8-E45FD6E3D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" y="1690688"/>
            <a:ext cx="11059160" cy="44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6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09C-3E5C-279F-4E67-D0BA6AC9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A53335E-5423-6458-C72F-4949BAC8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17" y="1497179"/>
            <a:ext cx="5435611" cy="52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2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A146-FB01-EC87-DB58-5E9FF328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035B921D-970C-6C62-8891-9F3FC1E9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29777"/>
            <a:ext cx="6298866" cy="347337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0B1B1D3-0DC2-BCFD-EEAB-44B04E3D2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29778"/>
            <a:ext cx="5943600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172</Words>
  <Application>Microsoft Macintosh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Times New Roman</vt:lpstr>
      <vt:lpstr>Office Theme</vt:lpstr>
      <vt:lpstr>Multi-class Cyberbullying Tweet Classification</vt:lpstr>
      <vt:lpstr>Overview </vt:lpstr>
      <vt:lpstr>Introduction</vt:lpstr>
      <vt:lpstr>Data cleaning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Preprocessing and Modeling</vt:lpstr>
      <vt:lpstr>Modeling</vt:lpstr>
      <vt:lpstr>Modeling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Rushikesh Battulwar</dc:creator>
  <cp:lastModifiedBy>Rushikesh Battulwar</cp:lastModifiedBy>
  <cp:revision>2</cp:revision>
  <dcterms:created xsi:type="dcterms:W3CDTF">2022-07-23T17:20:34Z</dcterms:created>
  <dcterms:modified xsi:type="dcterms:W3CDTF">2022-07-25T22:33:07Z</dcterms:modified>
</cp:coreProperties>
</file>